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74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579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966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238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405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047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218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08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38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12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682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6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295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71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642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20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785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092A47-5A76-473B-B44E-277EFBC4A6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474700"/>
            <a:ext cx="8791575" cy="172150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The laboratory work 11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D29A40C-1AF0-4E6D-B93B-B2D6B51A5D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/>
              <a:t>Developing android video game part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7315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1B3DD5-DAD2-4F96-9938-2E2FAE435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406866"/>
            <a:ext cx="9905998" cy="78244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Starting the main activity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357BCB-E7DD-4883-9E75-8F976C7C3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911" y="1398085"/>
            <a:ext cx="9905999" cy="514532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We need to hold the start screen for a few seconds and then switch to the main window. The code is written in </a:t>
            </a:r>
            <a:r>
              <a:rPr lang="en-US" dirty="0" err="1">
                <a:solidFill>
                  <a:srgbClr val="0070C0"/>
                </a:solidFill>
              </a:rPr>
              <a:t>SplashActivity</a:t>
            </a:r>
            <a:r>
              <a:rPr lang="en-US" dirty="0">
                <a:solidFill>
                  <a:srgbClr val="0070C0"/>
                </a:solidFill>
              </a:rPr>
              <a:t> class.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F1B5978-DE9E-4E81-9F0F-DB7FFAFB7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9239" y="2504872"/>
            <a:ext cx="8421333" cy="424731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SplashActivity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AppCompatActivity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@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Override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protected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onCreate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Bundle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savedInstanceState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.onCreate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savedInstanceState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setContentView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R.layout.</a:t>
            </a:r>
            <a:r>
              <a:rPr kumimoji="0" lang="ru-RU" altLang="ru-RU" sz="10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activity_splash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Thread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thread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Thread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@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Override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    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run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     </a:t>
            </a:r>
            <a:r>
              <a:rPr kumimoji="0" lang="ru-RU" altLang="ru-RU" sz="1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sleep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5000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 }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Exception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e)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 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 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e.printStackTrace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 }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finally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 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Intent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mainIntent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Intent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SplashActivity.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MainActivity.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 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startActivity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mainIntent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 }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}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};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thread.start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3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B6C3F5-A602-48D4-AED9-5274F539A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1117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Flying fish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54AF61-3603-43BE-8991-BB7ED1B8E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58142"/>
            <a:ext cx="9905999" cy="500757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Creating the class </a:t>
            </a:r>
            <a:r>
              <a:rPr lang="en-US" dirty="0" err="1">
                <a:solidFill>
                  <a:srgbClr val="0070C0"/>
                </a:solidFill>
              </a:rPr>
              <a:t>FlyingFish</a:t>
            </a:r>
            <a:endParaRPr lang="en-US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000003B-D39B-43BE-AB81-B8AD53537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413" y="2355297"/>
            <a:ext cx="6626714" cy="421653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package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com.example.thefishgame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android.content.Context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android.graphics.Bitmap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android.graphics.BitmapFactory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android.graphics.Canvas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android.view.View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flyingFishView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View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Bitmap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flyingFishView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BitmapFactory.</a:t>
            </a:r>
            <a:r>
              <a:rPr kumimoji="0" lang="ru-RU" altLang="ru-RU" sz="1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decodeResource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getResources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(), R.drawable.</a:t>
            </a:r>
            <a:r>
              <a:rPr kumimoji="0" lang="ru-RU" altLang="ru-RU" sz="10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fish1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@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Override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protected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onDraw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.onDraw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canvas.drawBitmap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656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171E8C-9C92-4A8A-96C8-F6E9D52E7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5135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Changing main activity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23F81B5-5C65-45E3-946E-77D1A42274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41413" y="2125154"/>
            <a:ext cx="7148009" cy="280076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MainActivity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AppCompatActivity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flyingFishView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gameView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@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Override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protected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onCreate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Bundle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savedInstanceState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.onCreate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savedInstanceState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gameView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flyingFishView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setContentView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gameView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693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F15067-9B2D-4062-AE2A-87DEA0397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76686"/>
            <a:ext cx="9905998" cy="125301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Changing the flying fish class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D74A42C-1669-42C9-9AF5-2A4FE92CCF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433059" y="1529696"/>
            <a:ext cx="7325882" cy="486287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flyingFishView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View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Bitmap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Bitmap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backgroundImage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Paint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scorePaint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Paint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Bitmap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life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[] =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Bitmap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flyingFishView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BitmapFactory.</a:t>
            </a:r>
            <a:r>
              <a:rPr kumimoji="0" lang="ru-RU" altLang="ru-RU" sz="1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decodeResource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getResources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(), R.drawable.</a:t>
            </a:r>
            <a:r>
              <a:rPr kumimoji="0" lang="ru-RU" altLang="ru-RU" sz="10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fish1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backgroundImage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BitmapFactory.</a:t>
            </a:r>
            <a:r>
              <a:rPr kumimoji="0" lang="ru-RU" altLang="ru-RU" sz="1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decodeResource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getResources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(),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R.drawable.</a:t>
            </a:r>
            <a:r>
              <a:rPr kumimoji="0" lang="ru-RU" altLang="ru-RU" sz="10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background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scorePaint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.setColor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Color.</a:t>
            </a:r>
            <a:r>
              <a:rPr kumimoji="0" lang="ru-RU" altLang="ru-RU" sz="10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WHITE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scorePaint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.setTextSize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70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scorePaint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.setTypeface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Typeface.</a:t>
            </a:r>
            <a:r>
              <a:rPr kumimoji="0" lang="ru-RU" altLang="ru-RU" sz="10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DEFAULT_BOLD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scorePaint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.setAntiAlias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life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=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BitmapFactory.</a:t>
            </a:r>
            <a:r>
              <a:rPr kumimoji="0" lang="ru-RU" altLang="ru-RU" sz="1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decodeResource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getResources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(),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R.drawable.</a:t>
            </a:r>
            <a:r>
              <a:rPr kumimoji="0" lang="ru-RU" altLang="ru-RU" sz="10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hearts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life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=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BitmapFactory.</a:t>
            </a:r>
            <a:r>
              <a:rPr kumimoji="0" lang="ru-RU" altLang="ru-RU" sz="1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decodeResource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getResources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(),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R.drawable.</a:t>
            </a:r>
            <a:r>
              <a:rPr kumimoji="0" lang="ru-RU" altLang="ru-RU" sz="10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heart_grey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@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Override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protected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onDraw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.onDraw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canvas.drawBitmap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backgroundImage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canvas.drawBitmap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fish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canvas.drawText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Score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: "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60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scorePaint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canvas.drawBitmap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life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580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35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canvas.drawBitmap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life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680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35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canvas.drawBitmap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life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780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35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655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1FBC42-A966-48B6-8372-F29BF9712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915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The main window of the game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3E575B53-D5BB-49AA-8BB5-006E92CE38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7043" y="1603536"/>
            <a:ext cx="8037913" cy="511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899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584045-E5E2-42F8-9A44-4DD0DAC3B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2572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Assignment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DCC846-A17D-409D-99BE-30B8E4975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947482"/>
            <a:ext cx="9905999" cy="4291999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Create a timer of the splash screen holdup;</a:t>
            </a:r>
          </a:p>
          <a:p>
            <a:r>
              <a:rPr lang="en-US" dirty="0">
                <a:solidFill>
                  <a:srgbClr val="FFFF00"/>
                </a:solidFill>
              </a:rPr>
              <a:t>Put the background and the image of the fish </a:t>
            </a:r>
            <a:r>
              <a:rPr lang="en-US">
                <a:solidFill>
                  <a:srgbClr val="FFFF00"/>
                </a:solidFill>
              </a:rPr>
              <a:t>on it;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Set the score and life’s icons.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062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275</TotalTime>
  <Words>719</Words>
  <Application>Microsoft Office PowerPoint</Application>
  <PresentationFormat>Широкоэкранный</PresentationFormat>
  <Paragraphs>17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Consolas</vt:lpstr>
      <vt:lpstr>Tw Cen MT</vt:lpstr>
      <vt:lpstr>Контур</vt:lpstr>
      <vt:lpstr>The laboratory work 11</vt:lpstr>
      <vt:lpstr>Starting the main activity</vt:lpstr>
      <vt:lpstr>Flying fish</vt:lpstr>
      <vt:lpstr>Changing main activity</vt:lpstr>
      <vt:lpstr>Changing the flying fish class</vt:lpstr>
      <vt:lpstr>The main window of the game</vt:lpstr>
      <vt:lpstr>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Карюкин Владислав</dc:creator>
  <cp:lastModifiedBy>Карюкин Владислав</cp:lastModifiedBy>
  <cp:revision>10</cp:revision>
  <dcterms:created xsi:type="dcterms:W3CDTF">2020-04-08T12:34:48Z</dcterms:created>
  <dcterms:modified xsi:type="dcterms:W3CDTF">2020-04-08T17:09:52Z</dcterms:modified>
</cp:coreProperties>
</file>